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4"/>
  </p:notesMasterIdLst>
  <p:sldIdLst>
    <p:sldId id="256" r:id="rId2"/>
    <p:sldId id="342" r:id="rId3"/>
    <p:sldId id="343" r:id="rId4"/>
    <p:sldId id="344" r:id="rId5"/>
    <p:sldId id="345" r:id="rId6"/>
    <p:sldId id="257" r:id="rId7"/>
    <p:sldId id="357" r:id="rId8"/>
    <p:sldId id="258" r:id="rId9"/>
    <p:sldId id="259" r:id="rId10"/>
    <p:sldId id="270" r:id="rId11"/>
    <p:sldId id="271" r:id="rId12"/>
    <p:sldId id="272" r:id="rId13"/>
    <p:sldId id="310" r:id="rId14"/>
    <p:sldId id="263" r:id="rId15"/>
    <p:sldId id="264" r:id="rId16"/>
    <p:sldId id="265" r:id="rId17"/>
    <p:sldId id="267" r:id="rId18"/>
    <p:sldId id="266" r:id="rId19"/>
    <p:sldId id="268" r:id="rId20"/>
    <p:sldId id="337" r:id="rId21"/>
    <p:sldId id="300" r:id="rId22"/>
    <p:sldId id="313" r:id="rId23"/>
    <p:sldId id="301" r:id="rId24"/>
    <p:sldId id="269" r:id="rId25"/>
    <p:sldId id="260" r:id="rId26"/>
    <p:sldId id="349" r:id="rId27"/>
    <p:sldId id="352" r:id="rId28"/>
    <p:sldId id="304" r:id="rId29"/>
    <p:sldId id="276" r:id="rId30"/>
    <p:sldId id="346" r:id="rId31"/>
    <p:sldId id="347" r:id="rId32"/>
    <p:sldId id="277" r:id="rId33"/>
    <p:sldId id="339" r:id="rId34"/>
    <p:sldId id="278" r:id="rId35"/>
    <p:sldId id="282" r:id="rId36"/>
    <p:sldId id="356" r:id="rId37"/>
    <p:sldId id="283" r:id="rId38"/>
    <p:sldId id="284" r:id="rId39"/>
    <p:sldId id="285" r:id="rId40"/>
    <p:sldId id="320" r:id="rId41"/>
    <p:sldId id="321" r:id="rId42"/>
    <p:sldId id="287" r:id="rId43"/>
    <p:sldId id="350" r:id="rId44"/>
    <p:sldId id="290" r:id="rId45"/>
    <p:sldId id="340" r:id="rId46"/>
    <p:sldId id="293" r:id="rId47"/>
    <p:sldId id="294" r:id="rId48"/>
    <p:sldId id="324" r:id="rId49"/>
    <p:sldId id="307" r:id="rId50"/>
    <p:sldId id="296" r:id="rId51"/>
    <p:sldId id="308" r:id="rId52"/>
    <p:sldId id="351" r:id="rId53"/>
  </p:sldIdLst>
  <p:sldSz cx="12192000" cy="6858000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Open Sans" panose="020B060603050402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02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355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752600"/>
            <a:ext cx="1120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“Work At Home &amp; Digital Marketing For Seniors”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68" y="2012732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working from home using the internet,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362200"/>
            <a:ext cx="99345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Start Working From Home Using The Internet?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42C2B3-AF5A-4823-B877-18A03C93C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10" y="-304800"/>
            <a:ext cx="11862854" cy="79095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work from home using the internet,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04BAB9-F3BB-4F4A-A7CE-3B1A35D82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33600"/>
            <a:ext cx="5688888" cy="398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6668" y="2014478"/>
            <a:ext cx="10591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working from home and generating a steady income by using the internet…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2362200"/>
            <a:ext cx="10134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</a:t>
            </a:r>
            <a:r>
              <a:rPr lang="en-US" sz="45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need…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690336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start working from home using the internet.</a:t>
            </a: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500" y="2344087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goal...</a:t>
            </a:r>
            <a:endParaRPr lang="en-US" sz="45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553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869</Words>
  <Application>Microsoft Office PowerPoint</Application>
  <PresentationFormat>Panorámica</PresentationFormat>
  <Paragraphs>58</Paragraphs>
  <Slides>52</Slides>
  <Notes>51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57" baseType="lpstr">
      <vt:lpstr>Calibri</vt:lpstr>
      <vt:lpstr>Wingdings</vt:lpstr>
      <vt:lpstr>Open Sans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347</cp:revision>
  <dcterms:modified xsi:type="dcterms:W3CDTF">2019-06-05T11:40:12Z</dcterms:modified>
</cp:coreProperties>
</file>